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9" d="100"/>
          <a:sy n="89" d="100"/>
        </p:scale>
        <p:origin x="451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3A3E3-2705-4EA0-9CD1-961EE37250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83B860-9B0C-4E59-AB25-C8AAC75E69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F2B37-9E72-42B3-83F0-35DB56B31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676B1-225B-42D6-8B98-74E51B9CF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0A092-19A0-484A-B15B-4F28C4122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2053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F0FFC-496D-4DCE-AF6D-2CD844683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9B876-F012-4965-8CEC-1F1210C40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BB69F-EB38-418C-9810-1B2CDC73F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EB5B3-90E7-47CC-B439-014AE977A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9E36E-0D3B-4AE7-BE0F-E47309C0E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7358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8ECC86-012B-4A6A-AFDD-4D3591A810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65D02F-8DC9-4227-8DF0-8EDA6A38E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97528-4DEC-480C-AE10-03320B971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CF858-B89C-4A9C-8E74-D8480305F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86083-82F2-4041-8026-258529A63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799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57455-1479-404C-BD3D-2AAB01D01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18E45-448C-4D28-922F-27D7E595A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D1EDB-C264-46F7-8EFB-B1F438016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E8CFC-4FA3-43F6-832D-161FBE351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06A5C-A1C4-4840-A736-50BA0322B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7487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6C43F-23B4-4881-8206-6238003B1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AA540-15A5-4A93-92A6-63077E96F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3B557-133E-4013-98ED-B02956EDB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52432-0A10-4EE4-9854-4C80DBBA0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FBBEF-64B4-4C39-9F8F-1678E8101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7700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617B1-5623-4292-8251-69CF961E6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8188A-10BC-4C7B-9B5E-3B41112224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F5C91-EE8A-4F0F-90B0-254694009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DAB67-3E58-43E5-8CC5-6F5472EE6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D1FEA-8E5D-423F-82B7-CD8C44D1E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D67D89-D302-46C4-9704-88211A64D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8903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D0945-5091-4894-BAFE-5D1A18256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9C500-6282-4E08-8F01-A02D34238D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31A5E8-D60B-4A17-A7C1-8A2B889DF5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0438EB-33F3-4476-BBAF-2BEBEC39A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9B5CCF-EED1-42ED-8B03-7F4A1B8932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4F66D3-4AF2-4664-BB68-7231C641C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F5026-1BC5-4F14-B756-A0334653A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CD955F-59D9-4B82-B366-B4985A998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0668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6A11B-D508-4B7B-B891-CD2ACDD9E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82CCC8-3340-4EFE-9A62-B0BA868DC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3C4801-5601-4030-906D-603F2B5A3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E1769D-F0EE-4D00-88EB-C236FFC96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5749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8504C2-7F40-469E-B6AD-7D779B745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72800D-EDD8-4798-9805-4FF7C713D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B19583-87EF-4DF2-BFFD-5AE439EBC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6153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79C39-5578-4C47-99F7-C62EBE73B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A1846-5986-4456-B818-5C67022FA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E0F79C-DBD8-4FE2-A067-3D044C11AB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BEEC7-4C0B-4257-A700-5F3E9671B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BFA81-17ED-4DB7-87CE-A1749A2FB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37EF3-E812-41FF-B818-D20484B06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6104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C095D-7E9C-4CE7-8758-E77424D43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59E9F1-9FC0-4ED5-9787-F39765F895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FDEC45-35CD-4165-BBE9-8D0D6F923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0D55B4-8DCD-45C1-A325-FF194F84B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313DB1-8977-4463-8718-5283DC484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D8109-2829-4F4A-BAEB-88E124599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3198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92E5EE-0BA6-4196-B947-D9BD55B50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C37045-C1B0-4C80-918E-0D923B91C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041F4-5C7E-4674-BCFB-9D9E13A9DE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66477-1FC1-4D5D-979F-2BD3F660A721}" type="datetimeFigureOut">
              <a:rPr lang="en-CA" smtClean="0"/>
              <a:t>2019-01-23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A1086-9021-4117-87C9-0B3D54286D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00A20-C4A0-42C4-BC1F-D029094AD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ACD612-5CA8-410D-958E-BA5815ABB37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5748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54E240-3684-4C85-B75E-7ACC8E361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974" y="80502"/>
            <a:ext cx="10698051" cy="18313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FEBE1F-59F5-46E8-9130-DB80DBBF8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3747" y="1989497"/>
            <a:ext cx="8324504" cy="18360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1C964F-96F6-464E-8944-878FE3F54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974" y="3903210"/>
            <a:ext cx="11445026" cy="943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7FE6FA-1F5B-4161-ACCC-AFFCD1E951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974" y="4924820"/>
            <a:ext cx="5331775" cy="183448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E7CCF65-17EB-4783-B30D-2F7F5A68A0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5974" y="5335383"/>
            <a:ext cx="4139051" cy="10133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383791-B7BE-4B4B-9AF5-7C9A03EC9B96}"/>
              </a:ext>
            </a:extLst>
          </p:cNvPr>
          <p:cNvSpPr txBox="1"/>
          <p:nvPr/>
        </p:nvSpPr>
        <p:spPr>
          <a:xfrm>
            <a:off x="0" y="0"/>
            <a:ext cx="12192000" cy="19331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861BEB-34E5-46FF-BC10-E12E66F8DCD4}"/>
              </a:ext>
            </a:extLst>
          </p:cNvPr>
          <p:cNvSpPr txBox="1"/>
          <p:nvPr/>
        </p:nvSpPr>
        <p:spPr>
          <a:xfrm>
            <a:off x="0" y="1933180"/>
            <a:ext cx="12192000" cy="19331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5A8EFC-2BAE-45D5-8C70-0EC3F9CC82B2}"/>
              </a:ext>
            </a:extLst>
          </p:cNvPr>
          <p:cNvSpPr txBox="1"/>
          <p:nvPr/>
        </p:nvSpPr>
        <p:spPr>
          <a:xfrm>
            <a:off x="0" y="3866360"/>
            <a:ext cx="12192000" cy="10133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D4C02C-18E9-4658-BA65-3A680184F1FB}"/>
              </a:ext>
            </a:extLst>
          </p:cNvPr>
          <p:cNvSpPr txBox="1"/>
          <p:nvPr/>
        </p:nvSpPr>
        <p:spPr>
          <a:xfrm>
            <a:off x="0" y="4879719"/>
            <a:ext cx="6096000" cy="19331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8BCA08-2AE1-442F-BD64-93B58DBF1F22}"/>
              </a:ext>
            </a:extLst>
          </p:cNvPr>
          <p:cNvSpPr txBox="1"/>
          <p:nvPr/>
        </p:nvSpPr>
        <p:spPr>
          <a:xfrm>
            <a:off x="188890" y="739128"/>
            <a:ext cx="270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3796F1-3205-4914-AFEF-3137D5DE7066}"/>
              </a:ext>
            </a:extLst>
          </p:cNvPr>
          <p:cNvSpPr txBox="1"/>
          <p:nvPr/>
        </p:nvSpPr>
        <p:spPr>
          <a:xfrm>
            <a:off x="188890" y="2672308"/>
            <a:ext cx="270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C29E6A-A1F5-42E7-9349-50774034F96A}"/>
              </a:ext>
            </a:extLst>
          </p:cNvPr>
          <p:cNvSpPr txBox="1"/>
          <p:nvPr/>
        </p:nvSpPr>
        <p:spPr>
          <a:xfrm>
            <a:off x="188890" y="4219151"/>
            <a:ext cx="270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745E7B-D578-47FA-9572-091DE0B18F3B}"/>
              </a:ext>
            </a:extLst>
          </p:cNvPr>
          <p:cNvSpPr txBox="1"/>
          <p:nvPr/>
        </p:nvSpPr>
        <p:spPr>
          <a:xfrm>
            <a:off x="188890" y="5765994"/>
            <a:ext cx="270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210060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Frank Chen</dc:creator>
  <cp:lastModifiedBy>Frank Chen</cp:lastModifiedBy>
  <cp:revision>6</cp:revision>
  <dcterms:created xsi:type="dcterms:W3CDTF">2019-01-24T02:56:47Z</dcterms:created>
  <dcterms:modified xsi:type="dcterms:W3CDTF">2019-01-24T03:10:02Z</dcterms:modified>
</cp:coreProperties>
</file>

<file path=docProps/thumbnail.jpeg>
</file>